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99CC00"/>
    <a:srgbClr val="008000"/>
    <a:srgbClr val="336600"/>
    <a:srgbClr val="9900CC"/>
    <a:srgbClr val="F11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BB1A1-FF45-4A3B-8210-DE96557BF836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3837E-BD82-480E-A339-B14C92AC6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846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7FC21-DA38-450A-91DA-88E738AE283B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8BF4-109C-4A52-9913-87B0040B8B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869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83568" y="260648"/>
            <a:ext cx="77724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GB" sz="3000" dirty="0" smtClean="0">
                <a:effectLst/>
                <a:latin typeface="Trebuchet MS"/>
                <a:ea typeface="Calibri"/>
                <a:cs typeface="Times New Roman"/>
              </a:rPr>
              <a:t>PRIMARY SCIENCE</a:t>
            </a:r>
            <a:endParaRPr lang="en-GB" sz="3000" dirty="0" smtClean="0">
              <a:effectLst/>
              <a:latin typeface="Calibri"/>
              <a:ea typeface="Calibri"/>
              <a:cs typeface="Times New Roman"/>
            </a:endParaRPr>
          </a:p>
          <a:p>
            <a:pPr algn="l">
              <a:lnSpc>
                <a:spcPts val="2200"/>
              </a:lnSpc>
              <a:spcAft>
                <a:spcPts val="0"/>
              </a:spcAft>
            </a:pPr>
            <a:r>
              <a:rPr lang="en-GB" sz="2300" dirty="0" smtClean="0">
                <a:effectLst/>
                <a:latin typeface="Trebuchet MS"/>
                <a:ea typeface="Calibri"/>
                <a:cs typeface="Times New Roman"/>
              </a:rPr>
              <a:t>Education Consultancy</a:t>
            </a:r>
            <a:endParaRPr lang="en-GB" sz="23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9597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04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4253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66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058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4253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31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0807"/>
            <a:ext cx="4040188" cy="5760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76871"/>
            <a:ext cx="4040188" cy="38492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00807"/>
            <a:ext cx="4041775" cy="5760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76871"/>
            <a:ext cx="4041775" cy="38492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534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55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430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71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066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8229600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5D48-DC96-4494-A845-B96BF00B0923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7C2EB-9840-46C2-83D3-EA4877BD865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520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15616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979712" y="1340768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43808" y="1340768"/>
            <a:ext cx="864096" cy="288032"/>
          </a:xfrm>
          <a:prstGeom prst="rect">
            <a:avLst/>
          </a:prstGeom>
          <a:solidFill>
            <a:srgbClr val="CC0099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72000" y="1340768"/>
            <a:ext cx="864096" cy="288032"/>
          </a:xfrm>
          <a:prstGeom prst="rect">
            <a:avLst/>
          </a:prstGeom>
          <a:solidFill>
            <a:srgbClr val="9900CC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707904" y="1340768"/>
            <a:ext cx="864096" cy="288032"/>
          </a:xfrm>
          <a:prstGeom prst="rect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436096" y="1340768"/>
            <a:ext cx="864096" cy="288032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300192" y="1340768"/>
            <a:ext cx="864096" cy="288032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164288" y="1340768"/>
            <a:ext cx="864096" cy="288032"/>
          </a:xfrm>
          <a:prstGeom prst="rect">
            <a:avLst/>
          </a:prstGeom>
          <a:solidFill>
            <a:srgbClr val="99CC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028384" y="1349152"/>
            <a:ext cx="864096" cy="2880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51520" y="188641"/>
            <a:ext cx="8640960" cy="6480719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6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Compare and contrast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772816"/>
            <a:ext cx="151216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Only this leaf has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1772815"/>
            <a:ext cx="144016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Only this leaf has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4044294"/>
            <a:ext cx="849694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They both have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1646" y="5397023"/>
            <a:ext cx="849694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They both have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835696" y="2744366"/>
            <a:ext cx="50405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40892" y="2740070"/>
            <a:ext cx="639420" cy="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92252" y="3715917"/>
            <a:ext cx="0" cy="328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496836" y="3707324"/>
            <a:ext cx="0" cy="33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meridian.k12.il.us/middle%20school/student_work/katiepetrowsky/sycamore_le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97581"/>
            <a:ext cx="1457686" cy="201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en/f/f3/Oak_lea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61697"/>
            <a:ext cx="2211472" cy="204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5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E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PSEC</Template>
  <TotalTime>781</TotalTime>
  <Words>17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Palatino Linotype</vt:lpstr>
      <vt:lpstr>Times New Roman</vt:lpstr>
      <vt:lpstr>Trebuchet MS</vt:lpstr>
      <vt:lpstr>PSEC</vt:lpstr>
      <vt:lpstr>Compare and contrast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Coordinator’s Forum</dc:title>
  <dc:creator>Naomi</dc:creator>
  <cp:lastModifiedBy>Naomi Hiscock</cp:lastModifiedBy>
  <cp:revision>54</cp:revision>
  <dcterms:created xsi:type="dcterms:W3CDTF">2011-05-23T09:11:50Z</dcterms:created>
  <dcterms:modified xsi:type="dcterms:W3CDTF">2013-11-27T08:52:38Z</dcterms:modified>
</cp:coreProperties>
</file>